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8db774550c_0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8db774550c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8db774550c_0_1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8db774550c_0_1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8db774550c_0_1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8db774550c_0_1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8db774550c_0_1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8db774550c_0_1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1D9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8875" y="1905000"/>
            <a:ext cx="5835600" cy="1143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4520">
                <a:solidFill>
                  <a:srgbClr val="F57B02"/>
                </a:solidFill>
                <a:latin typeface="Impact"/>
                <a:ea typeface="Impact"/>
                <a:cs typeface="Impact"/>
                <a:sym typeface="Impact"/>
              </a:rPr>
              <a:t>Sai Temple Mobile App</a:t>
            </a:r>
            <a:endParaRPr sz="4520">
              <a:solidFill>
                <a:srgbClr val="F57B0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900" y="125440"/>
            <a:ext cx="2414274" cy="49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1575" y="125450"/>
            <a:ext cx="1050401" cy="10493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1D9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1625600" y="203925"/>
            <a:ext cx="20232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-GB" sz="4520">
                <a:solidFill>
                  <a:srgbClr val="F57B02"/>
                </a:solidFill>
                <a:latin typeface="Impact"/>
                <a:ea typeface="Impact"/>
                <a:cs typeface="Impact"/>
                <a:sym typeface="Impact"/>
              </a:rPr>
              <a:t>About us</a:t>
            </a:r>
            <a:endParaRPr sz="342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1575" y="125450"/>
            <a:ext cx="1050401" cy="1049357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046048" y="990600"/>
            <a:ext cx="3812100" cy="37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5668">
                <a:solidFill>
                  <a:srgbClr val="F57B02"/>
                </a:solidFill>
              </a:rPr>
              <a:t>Reetam Biswas</a:t>
            </a:r>
            <a:endParaRPr b="1" sz="56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Architect/Design/Solution</a:t>
            </a:r>
            <a:endParaRPr sz="50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lang="en-GB" sz="5068">
                <a:solidFill>
                  <a:srgbClr val="F57B02"/>
                </a:solidFill>
              </a:rPr>
              <a:t>Love tech and music</a:t>
            </a:r>
            <a:endParaRPr b="1" sz="5668">
              <a:solidFill>
                <a:srgbClr val="F57B0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5668">
                <a:solidFill>
                  <a:srgbClr val="F57B02"/>
                </a:solidFill>
              </a:rPr>
              <a:t>Sylvia Biswas </a:t>
            </a:r>
            <a:endParaRPr b="1" sz="5668">
              <a:solidFill>
                <a:srgbClr val="F57B02"/>
              </a:solidFill>
            </a:endParaRPr>
          </a:p>
          <a:p>
            <a:pPr indent="-318583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F57B02"/>
              </a:buClr>
              <a:buSzPct val="111838"/>
              <a:buChar char="●"/>
            </a:pPr>
            <a:r>
              <a:rPr b="1" lang="en-GB" sz="5068">
                <a:solidFill>
                  <a:srgbClr val="F57B02"/>
                </a:solidFill>
              </a:rPr>
              <a:t>Idea/Analyst/Documentation</a:t>
            </a:r>
            <a:endParaRPr sz="5000">
              <a:solidFill>
                <a:srgbClr val="F57B02"/>
              </a:solidFill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lang="en-GB" sz="5000">
                <a:solidFill>
                  <a:srgbClr val="F57B02"/>
                </a:solidFill>
              </a:rPr>
              <a:t>Love cooking and travel</a:t>
            </a:r>
            <a:endParaRPr b="1" sz="5668">
              <a:solidFill>
                <a:srgbClr val="F57B0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5668">
                <a:solidFill>
                  <a:srgbClr val="F57B02"/>
                </a:solidFill>
              </a:rPr>
              <a:t>Stotra Biswas</a:t>
            </a:r>
            <a:endParaRPr b="1" sz="5668">
              <a:solidFill>
                <a:srgbClr val="F57B02"/>
              </a:solidFill>
            </a:endParaRPr>
          </a:p>
          <a:p>
            <a:pPr indent="-318583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F57B02"/>
              </a:buClr>
              <a:buSzPct val="111838"/>
              <a:buChar char="●"/>
            </a:pPr>
            <a:r>
              <a:rPr b="1" lang="en-GB" sz="5068">
                <a:solidFill>
                  <a:srgbClr val="F57B02"/>
                </a:solidFill>
              </a:rPr>
              <a:t>Initiator/learner</a:t>
            </a:r>
            <a:endParaRPr b="1" sz="5068">
              <a:solidFill>
                <a:srgbClr val="F57B02"/>
              </a:solidFill>
            </a:endParaRPr>
          </a:p>
          <a:p>
            <a:pPr indent="-309058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lang="en-GB" sz="5068">
                <a:solidFill>
                  <a:srgbClr val="F57B02"/>
                </a:solidFill>
              </a:rPr>
              <a:t>In 8th grade, love Crocheting, </a:t>
            </a:r>
            <a:r>
              <a:rPr lang="en-GB" sz="5068">
                <a:solidFill>
                  <a:srgbClr val="F57B02"/>
                </a:solidFill>
              </a:rPr>
              <a:t>Bharatanatyam</a:t>
            </a:r>
            <a:endParaRPr sz="1100">
              <a:solidFill>
                <a:srgbClr val="F57B02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57B02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5600" y="990600"/>
            <a:ext cx="1117600" cy="111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9200" y="3489725"/>
            <a:ext cx="1050400" cy="106494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59199" y="2216149"/>
            <a:ext cx="1050400" cy="1064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1D9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ctrTitle"/>
          </p:nvPr>
        </p:nvSpPr>
        <p:spPr>
          <a:xfrm>
            <a:off x="2400300" y="38825"/>
            <a:ext cx="39498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-GB" sz="4520">
                <a:solidFill>
                  <a:srgbClr val="F57B02"/>
                </a:solidFill>
                <a:latin typeface="Impact"/>
                <a:ea typeface="Impact"/>
                <a:cs typeface="Impact"/>
                <a:sym typeface="Impact"/>
              </a:rPr>
              <a:t>Concept &amp; Layout</a:t>
            </a:r>
            <a:endParaRPr sz="3420"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1575" y="125450"/>
            <a:ext cx="1050401" cy="1049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7587" y="663713"/>
            <a:ext cx="2120900" cy="4396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5800" y="647700"/>
            <a:ext cx="2095499" cy="4343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62300" y="673101"/>
            <a:ext cx="2095501" cy="434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1D9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ctrTitle"/>
          </p:nvPr>
        </p:nvSpPr>
        <p:spPr>
          <a:xfrm>
            <a:off x="3474825" y="125450"/>
            <a:ext cx="1744800" cy="6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-GB" sz="4520">
                <a:solidFill>
                  <a:srgbClr val="F57B02"/>
                </a:solidFill>
                <a:latin typeface="Impact"/>
                <a:ea typeface="Impact"/>
                <a:cs typeface="Impact"/>
                <a:sym typeface="Impact"/>
              </a:rPr>
              <a:t>Benefit</a:t>
            </a:r>
            <a:endParaRPr sz="3420"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1575" y="125450"/>
            <a:ext cx="1050401" cy="1049357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254000" y="736600"/>
            <a:ext cx="8636100" cy="42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en-GB" sz="5668">
                <a:solidFill>
                  <a:srgbClr val="F57B02"/>
                </a:solidFill>
              </a:rPr>
              <a:t>🙏 For Devotees</a:t>
            </a:r>
            <a:endParaRPr b="1" sz="56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Easy Event Access</a:t>
            </a:r>
            <a:r>
              <a:rPr lang="en-GB" sz="5068">
                <a:solidFill>
                  <a:srgbClr val="F57B02"/>
                </a:solidFill>
              </a:rPr>
              <a:t>: View upcoming pujas, festivals, and spiritual talks with calendar integration and reminders.</a:t>
            </a:r>
            <a:endParaRPr sz="50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Online Booking </a:t>
            </a:r>
            <a:r>
              <a:rPr lang="en-GB" sz="5068">
                <a:solidFill>
                  <a:srgbClr val="F57B02"/>
                </a:solidFill>
              </a:rPr>
              <a:t>: Reserve slots for darshan, priest services, or temple halls without waiting in line.</a:t>
            </a:r>
            <a:endParaRPr sz="50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Donation Convenience</a:t>
            </a:r>
            <a:r>
              <a:rPr lang="en-GB" sz="5068">
                <a:solidFill>
                  <a:srgbClr val="F57B02"/>
                </a:solidFill>
              </a:rPr>
              <a:t>: Make secure donations or sponsor rituals directly through the app.</a:t>
            </a:r>
            <a:endParaRPr sz="50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Volunteer Sign-Up</a:t>
            </a:r>
            <a:r>
              <a:rPr lang="en-GB" sz="5068">
                <a:solidFill>
                  <a:srgbClr val="F57B02"/>
                </a:solidFill>
              </a:rPr>
              <a:t>: Join seva opportunities with role-based registration and shift tracking.</a:t>
            </a:r>
            <a:endParaRPr sz="5068">
              <a:solidFill>
                <a:srgbClr val="F57B0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5668">
                <a:solidFill>
                  <a:srgbClr val="F57B02"/>
                </a:solidFill>
              </a:rPr>
              <a:t>🧘 For Priests</a:t>
            </a:r>
            <a:endParaRPr b="1" sz="56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Service Scheduling</a:t>
            </a:r>
            <a:r>
              <a:rPr lang="en-GB" sz="5068">
                <a:solidFill>
                  <a:srgbClr val="F57B02"/>
                </a:solidFill>
              </a:rPr>
              <a:t>: Manage bookings for home visits, rituals, and ceremonies with availability toggles.</a:t>
            </a:r>
            <a:endParaRPr sz="50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Profile Visibility</a:t>
            </a:r>
            <a:r>
              <a:rPr lang="en-GB" sz="5068">
                <a:solidFill>
                  <a:srgbClr val="F57B02"/>
                </a:solidFill>
              </a:rPr>
              <a:t>: Display languages spoken, service types offered, and ratings to help devotees choose.</a:t>
            </a:r>
            <a:endParaRPr sz="50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Notifications</a:t>
            </a:r>
            <a:r>
              <a:rPr lang="en-GB" sz="5068">
                <a:solidFill>
                  <a:srgbClr val="F57B02"/>
                </a:solidFill>
              </a:rPr>
              <a:t>: Receive real-time alerts for new bookings or schedule changes.</a:t>
            </a:r>
            <a:endParaRPr sz="5068">
              <a:solidFill>
                <a:srgbClr val="F57B0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5668">
                <a:solidFill>
                  <a:srgbClr val="F57B02"/>
                </a:solidFill>
              </a:rPr>
              <a:t>🛕 For Temple Admins</a:t>
            </a:r>
            <a:endParaRPr b="1" sz="56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Dashboard Analytics</a:t>
            </a:r>
            <a:r>
              <a:rPr lang="en-GB" sz="5068">
                <a:solidFill>
                  <a:srgbClr val="F57B02"/>
                </a:solidFill>
              </a:rPr>
              <a:t>: Track user engagement, donations, event attendance, and volunteer hours.</a:t>
            </a:r>
            <a:endParaRPr sz="50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Booking Management</a:t>
            </a:r>
            <a:r>
              <a:rPr lang="en-GB" sz="5068">
                <a:solidFill>
                  <a:srgbClr val="F57B02"/>
                </a:solidFill>
              </a:rPr>
              <a:t>: Approve or reject service requests, assign priests, and monitor capacity.</a:t>
            </a:r>
            <a:endParaRPr sz="50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Event Coordination</a:t>
            </a:r>
            <a:r>
              <a:rPr lang="en-GB" sz="5068">
                <a:solidFill>
                  <a:srgbClr val="F57B02"/>
                </a:solidFill>
              </a:rPr>
              <a:t>: Create and edit events with time, location, and assigned staff.</a:t>
            </a:r>
            <a:endParaRPr sz="50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Push Notifications</a:t>
            </a:r>
            <a:r>
              <a:rPr lang="en-GB" sz="5068">
                <a:solidFill>
                  <a:srgbClr val="F57B02"/>
                </a:solidFill>
              </a:rPr>
              <a:t>: Send updates about special events, closures, or spiritual messages.</a:t>
            </a:r>
            <a:endParaRPr sz="5068">
              <a:solidFill>
                <a:srgbClr val="F57B02"/>
              </a:solidFill>
            </a:endParaRPr>
          </a:p>
          <a:p>
            <a:pPr indent="-3090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57B02"/>
              </a:buClr>
              <a:buSzPct val="100000"/>
              <a:buChar char="●"/>
            </a:pPr>
            <a:r>
              <a:rPr b="1" lang="en-GB" sz="5068">
                <a:solidFill>
                  <a:srgbClr val="F57B02"/>
                </a:solidFill>
              </a:rPr>
              <a:t>Community Insights</a:t>
            </a:r>
            <a:r>
              <a:rPr lang="en-GB" sz="5068">
                <a:solidFill>
                  <a:srgbClr val="F57B02"/>
                </a:solidFill>
              </a:rPr>
              <a:t>: Export reports for temple committees and plan outreach more effectively.</a:t>
            </a:r>
            <a:endParaRPr sz="5068">
              <a:solidFill>
                <a:srgbClr val="F57B0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468">
              <a:solidFill>
                <a:srgbClr val="F57B0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57B0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57B0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1D9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ctrTitle"/>
          </p:nvPr>
        </p:nvSpPr>
        <p:spPr>
          <a:xfrm>
            <a:off x="3289300" y="1974750"/>
            <a:ext cx="4533900" cy="119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-GB" sz="6858">
                <a:solidFill>
                  <a:srgbClr val="F57B02"/>
                </a:solidFill>
                <a:latin typeface="Impact"/>
                <a:ea typeface="Impact"/>
                <a:cs typeface="Impact"/>
                <a:sym typeface="Impact"/>
              </a:rPr>
              <a:t>Questions ?</a:t>
            </a:r>
            <a:endParaRPr sz="5868"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1575" y="125450"/>
            <a:ext cx="1050401" cy="1049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500" y="138440"/>
            <a:ext cx="2414274" cy="492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